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922F6-558A-4530-A78D-6EB55B982D66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110EE-C3F9-4D7C-9A59-8CF88AED4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110EE-C3F9-4D7C-9A59-8CF88AED4D4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110EE-C3F9-4D7C-9A59-8CF88AED4D4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2071702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FFFF00"/>
                </a:solidFill>
              </a:rPr>
              <a:t>Организация двигательной активности в </a:t>
            </a:r>
            <a:r>
              <a:rPr lang="ru-RU" sz="4000" b="1" i="1" dirty="0" err="1" smtClean="0">
                <a:solidFill>
                  <a:srgbClr val="FFFF00"/>
                </a:solidFill>
              </a:rPr>
              <a:t>Каргалинском</a:t>
            </a:r>
            <a:r>
              <a:rPr lang="ru-RU" sz="4000" b="1" i="1" dirty="0" smtClean="0">
                <a:solidFill>
                  <a:srgbClr val="FFFF00"/>
                </a:solidFill>
              </a:rPr>
              <a:t> детском саду «Колосок»</a:t>
            </a:r>
            <a:endParaRPr lang="ru-RU" sz="4000" b="1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28527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ДА\DSC002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714620"/>
            <a:ext cx="6357982" cy="35837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Физкультурные занятия и гимнастика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Пользователь\Desktop\ДА\S104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3798718" cy="2279655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Pictures\Ш. В.Г\DSC00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500438"/>
            <a:ext cx="4064000" cy="3048000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Pictures\Ф.А.В\DSC007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214818"/>
            <a:ext cx="3497262" cy="2428892"/>
          </a:xfrm>
          <a:prstGeom prst="rect">
            <a:avLst/>
          </a:prstGeom>
          <a:noFill/>
        </p:spPr>
      </p:pic>
      <p:pic>
        <p:nvPicPr>
          <p:cNvPr id="2053" name="Picture 5" descr="C:\Users\Пользователь\Pictures\Ф.А.В\DSC007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857232"/>
            <a:ext cx="2274099" cy="30321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Пользователь\Pictures\Л.Н.А\DSC00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357298"/>
            <a:ext cx="2625329" cy="3500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Спортивные и подвижные игры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171" name="Picture 3" descr="C:\Users\Пользователь\Pictures\День Здоровья\S10400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857628"/>
            <a:ext cx="3544532" cy="2357454"/>
          </a:xfrm>
          <a:prstGeom prst="rect">
            <a:avLst/>
          </a:prstGeom>
          <a:noFill/>
        </p:spPr>
      </p:pic>
      <p:pic>
        <p:nvPicPr>
          <p:cNvPr id="5" name="Picture 3" descr="C:\Users\Пользователь\Pictures\Ш. В.Г\DSC015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285860"/>
            <a:ext cx="3111493" cy="2333620"/>
          </a:xfrm>
          <a:prstGeom prst="rect">
            <a:avLst/>
          </a:prstGeom>
          <a:noFill/>
        </p:spPr>
      </p:pic>
      <p:pic>
        <p:nvPicPr>
          <p:cNvPr id="7173" name="Picture 5" descr="C:\Users\Пользователь\Pictures\Л.Н.А\DSC002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000" y="3857628"/>
            <a:ext cx="3492496" cy="26193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Самостоятельная деятельность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Пользователь\Desktop\ффф\DSC04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142984"/>
            <a:ext cx="3643306" cy="2732480"/>
          </a:xfrm>
          <a:prstGeom prst="rect">
            <a:avLst/>
          </a:prstGeom>
          <a:noFill/>
        </p:spPr>
      </p:pic>
      <p:pic>
        <p:nvPicPr>
          <p:cNvPr id="3076" name="Picture 4" descr="C:\Users\Пользователь\Desktop\ффф\DSC04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071942"/>
            <a:ext cx="3238522" cy="2428892"/>
          </a:xfrm>
          <a:prstGeom prst="rect">
            <a:avLst/>
          </a:prstGeom>
          <a:noFill/>
        </p:spPr>
      </p:pic>
      <p:pic>
        <p:nvPicPr>
          <p:cNvPr id="3077" name="Picture 5" descr="C:\Users\Пользователь\Desktop\ффф\DSC043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714752"/>
            <a:ext cx="3833839" cy="2875379"/>
          </a:xfrm>
          <a:prstGeom prst="rect">
            <a:avLst/>
          </a:prstGeom>
          <a:noFill/>
        </p:spPr>
      </p:pic>
      <p:pic>
        <p:nvPicPr>
          <p:cNvPr id="3074" name="Picture 2" descr="C:\Users\Пользователь\Pictures\Ш. В.Г\DSC00724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214422"/>
            <a:ext cx="3515794" cy="26368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Тренажеры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Пользователь\Pictures\Ш. В.Г\DSC002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071810"/>
            <a:ext cx="2303876" cy="3357586"/>
          </a:xfrm>
          <a:prstGeom prst="rect">
            <a:avLst/>
          </a:prstGeom>
          <a:noFill/>
        </p:spPr>
      </p:pic>
      <p:pic>
        <p:nvPicPr>
          <p:cNvPr id="8195" name="Picture 3" descr="C:\Users\Пользователь\Pictures\Ш. В.Г\DSC00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857364"/>
            <a:ext cx="2625329" cy="4000504"/>
          </a:xfrm>
          <a:prstGeom prst="rect">
            <a:avLst/>
          </a:prstGeom>
          <a:noFill/>
        </p:spPr>
      </p:pic>
      <p:pic>
        <p:nvPicPr>
          <p:cNvPr id="8196" name="Picture 4" descr="C:\Users\Пользователь\Pictures\Ш. В.Г\DSC002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571480"/>
            <a:ext cx="3375428" cy="47148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Праздники и развлечения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Пользователь\Pictures\Ш. В.Г\DSC007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14422"/>
            <a:ext cx="3524274" cy="2643206"/>
          </a:xfrm>
          <a:prstGeom prst="rect">
            <a:avLst/>
          </a:prstGeom>
          <a:noFill/>
        </p:spPr>
      </p:pic>
      <p:pic>
        <p:nvPicPr>
          <p:cNvPr id="4099" name="Picture 3" descr="C:\Users\Пользователь\Desktop\ДА\20090205_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142984"/>
            <a:ext cx="3500462" cy="2625580"/>
          </a:xfrm>
          <a:prstGeom prst="rect">
            <a:avLst/>
          </a:prstGeom>
          <a:noFill/>
        </p:spPr>
      </p:pic>
      <p:pic>
        <p:nvPicPr>
          <p:cNvPr id="4100" name="Picture 4" descr="C:\Users\Пользователь\Pictures\Ш. В.Г\DSC007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071942"/>
            <a:ext cx="3429023" cy="2571768"/>
          </a:xfrm>
          <a:prstGeom prst="rect">
            <a:avLst/>
          </a:prstGeom>
          <a:noFill/>
        </p:spPr>
      </p:pic>
      <p:pic>
        <p:nvPicPr>
          <p:cNvPr id="4101" name="Picture 5" descr="C:\Users\Пользователь\Pictures\Ш. В.Г\DSC008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000504"/>
            <a:ext cx="3548055" cy="26610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День здоровья, туризм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123" name="Picture 3" descr="C:\Users\Пользователь\Pictures\Ш. В.Г\DSC015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142984"/>
            <a:ext cx="3857652" cy="2893239"/>
          </a:xfrm>
          <a:prstGeom prst="rect">
            <a:avLst/>
          </a:prstGeom>
          <a:noFill/>
        </p:spPr>
      </p:pic>
      <p:pic>
        <p:nvPicPr>
          <p:cNvPr id="5124" name="Picture 4" descr="C:\Users\Пользователь\Pictures\Ш. В.Г\DSC01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429000"/>
            <a:ext cx="3905245" cy="2928934"/>
          </a:xfrm>
          <a:prstGeom prst="rect">
            <a:avLst/>
          </a:prstGeom>
          <a:noFill/>
        </p:spPr>
      </p:pic>
      <p:pic>
        <p:nvPicPr>
          <p:cNvPr id="5125" name="Picture 5" descr="C:\Users\Пользователь\Pictures\Ш. В.Г\DSC000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857628"/>
            <a:ext cx="3421058" cy="2565794"/>
          </a:xfrm>
          <a:prstGeom prst="rect">
            <a:avLst/>
          </a:prstGeom>
          <a:noFill/>
        </p:spPr>
      </p:pic>
      <p:pic>
        <p:nvPicPr>
          <p:cNvPr id="5122" name="Picture 2" descr="C:\Users\Пользователь\Desktop\ДА\DSC02615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1142984"/>
            <a:ext cx="3429024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</TotalTime>
  <Words>30</Words>
  <Application>Microsoft Office PowerPoint</Application>
  <PresentationFormat>Экран (4:3)</PresentationFormat>
  <Paragraphs>9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Организация двигательной активности в Каргалинском детском саду «Колосок»</vt:lpstr>
      <vt:lpstr>Физкультурные занятия и гимнастика</vt:lpstr>
      <vt:lpstr>Спортивные и подвижные игры</vt:lpstr>
      <vt:lpstr>Самостоятельная деятельность</vt:lpstr>
      <vt:lpstr>Тренажеры</vt:lpstr>
      <vt:lpstr>Праздники и развлечения</vt:lpstr>
      <vt:lpstr>День здоровья, туризм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двигательной активности в Каргалинском детском саду «Колосок»</dc:title>
  <dc:creator>Пользователь</dc:creator>
  <cp:lastModifiedBy>Пользователь</cp:lastModifiedBy>
  <cp:revision>12</cp:revision>
  <dcterms:created xsi:type="dcterms:W3CDTF">2014-05-19T08:06:35Z</dcterms:created>
  <dcterms:modified xsi:type="dcterms:W3CDTF">2014-05-19T09:57:51Z</dcterms:modified>
</cp:coreProperties>
</file>