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EC0BB3-12D0-4E56-B363-8DE4F025AEF4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5C6621-C60D-43FD-996B-91D9BC6BEE8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EC0BB3-12D0-4E56-B363-8DE4F025AEF4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5C6621-C60D-43FD-996B-91D9BC6BE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EC0BB3-12D0-4E56-B363-8DE4F025AEF4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5C6621-C60D-43FD-996B-91D9BC6BE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EC0BB3-12D0-4E56-B363-8DE4F025AEF4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5C6621-C60D-43FD-996B-91D9BC6BE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EC0BB3-12D0-4E56-B363-8DE4F025AEF4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5C6621-C60D-43FD-996B-91D9BC6BEE8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EC0BB3-12D0-4E56-B363-8DE4F025AEF4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5C6621-C60D-43FD-996B-91D9BC6BE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EC0BB3-12D0-4E56-B363-8DE4F025AEF4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5C6621-C60D-43FD-996B-91D9BC6BE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EC0BB3-12D0-4E56-B363-8DE4F025AEF4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5C6621-C60D-43FD-996B-91D9BC6BE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EC0BB3-12D0-4E56-B363-8DE4F025AEF4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5C6621-C60D-43FD-996B-91D9BC6BEE8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EC0BB3-12D0-4E56-B363-8DE4F025AEF4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5C6621-C60D-43FD-996B-91D9BC6BE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EC0BB3-12D0-4E56-B363-8DE4F025AEF4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5C6621-C60D-43FD-996B-91D9BC6BEE8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7EC0BB3-12D0-4E56-B363-8DE4F025AEF4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C5C6621-C60D-43FD-996B-91D9BC6BEE8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57315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Образовательная среда в МАУ ДО«</a:t>
            </a:r>
            <a:r>
              <a:rPr lang="ru-RU" sz="4400" dirty="0" err="1" smtClean="0">
                <a:solidFill>
                  <a:srgbClr val="FF0000"/>
                </a:solidFill>
              </a:rPr>
              <a:t>Викуловский</a:t>
            </a:r>
            <a:r>
              <a:rPr lang="ru-RU" sz="4400" dirty="0" smtClean="0">
                <a:solidFill>
                  <a:srgbClr val="FF0000"/>
                </a:solidFill>
              </a:rPr>
              <a:t> детский сад «Колосок» по обеспечению двигательной активности»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DSC03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933056"/>
            <a:ext cx="4499992" cy="29249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Below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/>
              </a:rPr>
              <a:t>Двигательная активность в свободное время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Содержимое 4" descr="DSC035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3816424" cy="23087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DSC057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5559" y="1772816"/>
            <a:ext cx="3968441" cy="2304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DSC058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0016" y="4221088"/>
            <a:ext cx="4283968" cy="24097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/>
              </a:rPr>
              <a:t>Двигательная активность в организованной деятельности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Содержимое 3" descr="DSC_0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3744416" cy="2496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SC_04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772816"/>
            <a:ext cx="3706148" cy="249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SC029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49996" y="4365104"/>
            <a:ext cx="4644008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/>
              </a:rPr>
              <a:t>Игровой материал и оборудование в группах и зале 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Содержимое 3" descr="DSC041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5" y="4221088"/>
            <a:ext cx="4048001" cy="248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75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1" y="1556792"/>
            <a:ext cx="3993613" cy="248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76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700808"/>
            <a:ext cx="3008933" cy="4509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035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4149081"/>
            <a:ext cx="468000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Игры на асфальте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DSC035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20888"/>
            <a:ext cx="4246936" cy="2560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DSC035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9504" y="1484784"/>
            <a:ext cx="4464496" cy="23444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Уличное оборудование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_01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4013076" cy="2891408"/>
          </a:xfrm>
          <a:prstGeom prst="cloud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SC034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340768"/>
            <a:ext cx="4724017" cy="2952328"/>
          </a:xfrm>
          <a:prstGeom prst="cloud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кузнецова,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483768" y="3861048"/>
            <a:ext cx="5202312" cy="2787774"/>
          </a:xfrm>
          <a:prstGeom prst="cloud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</TotalTime>
  <Words>38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Образовательная среда в МАУ ДО«Викуловский детский сад «Колосок» по обеспечению двигательной активности»</vt:lpstr>
      <vt:lpstr>Двигательная активность в свободное время</vt:lpstr>
      <vt:lpstr>Двигательная активность в организованной деятельности</vt:lpstr>
      <vt:lpstr>Игровой материал и оборудование в группах и зале </vt:lpstr>
      <vt:lpstr>Игры на асфальте </vt:lpstr>
      <vt:lpstr>Уличное оборудование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среда в МАУ ДО«Викуловский детский сад «Колосок» по обеспечению двигательной активности»</dc:title>
  <dc:creator>007</dc:creator>
  <cp:lastModifiedBy>007</cp:lastModifiedBy>
  <cp:revision>5</cp:revision>
  <dcterms:created xsi:type="dcterms:W3CDTF">2014-05-10T09:35:40Z</dcterms:created>
  <dcterms:modified xsi:type="dcterms:W3CDTF">2014-05-10T10:22:26Z</dcterms:modified>
</cp:coreProperties>
</file>