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0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8FF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85A5-1594-49A3-8C8E-009CA7137EAC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AF78-9540-4218-BE74-6400CE8DFB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85A5-1594-49A3-8C8E-009CA7137EAC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AF78-9540-4218-BE74-6400CE8DFB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85A5-1594-49A3-8C8E-009CA7137EAC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AF78-9540-4218-BE74-6400CE8DFBD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85A5-1594-49A3-8C8E-009CA7137EAC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AF78-9540-4218-BE74-6400CE8DFB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85A5-1594-49A3-8C8E-009CA7137EAC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AF78-9540-4218-BE74-6400CE8DFB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85A5-1594-49A3-8C8E-009CA7137EAC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AF78-9540-4218-BE74-6400CE8DFB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85A5-1594-49A3-8C8E-009CA7137EAC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AF78-9540-4218-BE74-6400CE8DFB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85A5-1594-49A3-8C8E-009CA7137EAC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AF78-9540-4218-BE74-6400CE8DFB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85A5-1594-49A3-8C8E-009CA7137EAC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AF78-9540-4218-BE74-6400CE8DFB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85A5-1594-49A3-8C8E-009CA7137EAC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AF78-9540-4218-BE74-6400CE8DFB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85A5-1594-49A3-8C8E-009CA7137EAC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AF78-9540-4218-BE74-6400CE8DFB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10185A5-1594-49A3-8C8E-009CA7137EAC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968AF78-9540-4218-BE74-6400CE8DFB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41310" y="4869160"/>
            <a:ext cx="8640960" cy="121473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dirty="0" smtClean="0">
                <a:solidFill>
                  <a:srgbClr val="C00000"/>
                </a:solidFill>
              </a:rPr>
              <a:t>Мероприятия, посвященные Году литературы в образовательных организациях Тюменской области</a:t>
            </a:r>
          </a:p>
        </p:txBody>
      </p:sp>
      <p:pic>
        <p:nvPicPr>
          <p:cNvPr id="1026" name="Picture 2" descr="C:\Users\User\Desktop\lent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5545" r="11679"/>
          <a:stretch/>
        </p:blipFill>
        <p:spPr bwMode="auto">
          <a:xfrm flipV="1">
            <a:off x="0" y="-120632"/>
            <a:ext cx="9144000" cy="169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Мои документы\буклет\фон для задника выставки\buchstapel_arbeitskrei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339752" y="1988839"/>
            <a:ext cx="4098310" cy="23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22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8447" y="336372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</a:rPr>
              <a:t>Мероприятия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adm\Desktop\3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5275" y="1052736"/>
            <a:ext cx="360997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07504" y="1804504"/>
            <a:ext cx="8928991" cy="493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3012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944</TotalTime>
  <Words>11</Words>
  <Application>Microsoft Office PowerPoint</Application>
  <PresentationFormat>Экран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Волна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Мероприятия, посвященные празднованию 70-летия со дня образования Тюменской области</dc:title>
  <dc:creator>User</dc:creator>
  <cp:lastModifiedBy>Алена</cp:lastModifiedBy>
  <cp:revision>108</cp:revision>
  <dcterms:created xsi:type="dcterms:W3CDTF">2014-03-17T04:44:27Z</dcterms:created>
  <dcterms:modified xsi:type="dcterms:W3CDTF">2015-01-13T10:41:40Z</dcterms:modified>
</cp:coreProperties>
</file>